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82" r:id="rId3"/>
    <p:sldId id="284" r:id="rId4"/>
    <p:sldId id="292" r:id="rId5"/>
    <p:sldId id="293" r:id="rId6"/>
    <p:sldId id="296" r:id="rId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ema Uygulanmış Stil 1 - Vurgu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Açık Stil 2 - Vurgu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03.12.2020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03.12.2020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03.12.2020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03.12.2020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03.12.2020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03.12.2020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03.12.2020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03.12.2020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03.12.2020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03.12.2020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03.12.2020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03.12.2020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03.12.2020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/>
              <a:t>PROBLEM ÇÖZME</a:t>
            </a:r>
            <a:br>
              <a:rPr lang="tr-TR" dirty="0"/>
            </a:br>
            <a:r>
              <a:rPr lang="tr-TR" dirty="0"/>
              <a:t>6</a:t>
            </a:r>
            <a:r>
              <a:rPr lang="tr-TR" sz="2200" dirty="0"/>
              <a:t>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tr-TR" b="1" dirty="0"/>
            </a:br>
            <a:r>
              <a:rPr lang="tr-TR" b="1" dirty="0"/>
              <a:t>PROBLEM ÇÖZME STRATEJİLERİ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4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229600" cy="315436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b="1" dirty="0"/>
              <a:t>TAHMİN ETME</a:t>
            </a:r>
            <a:br>
              <a:rPr lang="tr-TR" b="1" dirty="0"/>
            </a:br>
            <a:br>
              <a:rPr lang="tr-TR" b="1" dirty="0"/>
            </a:br>
            <a:r>
              <a:rPr lang="tr-TR" b="1" dirty="0"/>
              <a:t> (MANTIKSAL AKIL YÜRÜTME)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4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0947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/>
              <a:t> Problem çözmede akıl yürütmeye şüphesiz her aşamada başvurulur.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 Burada “akıl yürütme” ifadesi “böyle ise şöyle olur, bu durumdan şu sonuç çıkar” anlamında kullanılır. 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686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GERİYE DOĞRU ÇALIŞMA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Bazı problemlerde, bir olaylar dizisi, sonuncu olay ve olayların akışıyla ilgili bilgiler verilir; başlangıç olay veya onunla ilgili bazı bilgiler istenir.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8535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/>
              <a:t>TABLO YAPMA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 Günümüzde bir grup verinin düzenlenmesi, yorumlanması ve bu veri kümesinden ötelemeler yapılması önemli bir beceri haline gelmiştir.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343074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118</Words>
  <Application>Microsoft Office PowerPoint</Application>
  <PresentationFormat>Ekran Gösterisi (4:3)</PresentationFormat>
  <Paragraphs>19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9" baseType="lpstr">
      <vt:lpstr>Arial</vt:lpstr>
      <vt:lpstr>Calibri</vt:lpstr>
      <vt:lpstr>Ofis Teması</vt:lpstr>
      <vt:lpstr>PROBLEM ÇÖZME 6.hafta</vt:lpstr>
      <vt:lpstr> PROBLEM ÇÖZME STRATEJİLERİ </vt:lpstr>
      <vt:lpstr>TAHMİN ETME   (MANTIKSAL AKIL YÜRÜTME) </vt:lpstr>
      <vt:lpstr>PowerPoint Sunusu</vt:lpstr>
      <vt:lpstr>GERİYE DOĞRU ÇALIŞMA</vt:lpstr>
      <vt:lpstr>TABLO YAPMA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</cp:lastModifiedBy>
  <cp:revision>472</cp:revision>
  <dcterms:created xsi:type="dcterms:W3CDTF">2020-06-10T07:36:53Z</dcterms:created>
  <dcterms:modified xsi:type="dcterms:W3CDTF">2020-12-03T14:28:21Z</dcterms:modified>
</cp:coreProperties>
</file>